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32" r:id="rId4"/>
    <p:sldMasterId id="2147483750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7" r:id="rId14"/>
    <p:sldId id="281" r:id="rId15"/>
    <p:sldId id="282" r:id="rId16"/>
    <p:sldId id="283" r:id="rId17"/>
    <p:sldId id="284" r:id="rId18"/>
    <p:sldId id="285" r:id="rId19"/>
    <p:sldId id="278" r:id="rId20"/>
    <p:sldId id="279" r:id="rId21"/>
    <p:sldId id="272" r:id="rId22"/>
    <p:sldId id="280" r:id="rId23"/>
    <p:sldId id="273" r:id="rId24"/>
    <p:sldId id="275" r:id="rId25"/>
    <p:sldId id="276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D37"/>
    <a:srgbClr val="22C5ED"/>
    <a:srgbClr val="F3C7B8"/>
    <a:srgbClr val="EEA78B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6" Type="http://schemas.openxmlformats.org/officeDocument/2006/relationships/chart" Target="../charts/char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9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- Free weather ic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84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ase storage - Free computer icons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37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31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ring Boot icon in Color Sty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92" y="36928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 - Free logo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0" y="33460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- Free logo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96" y="29728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59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Database storage - Free comput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Python-logo-notext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3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fficial MariaDB Logos | MariaDB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56" y="3690336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4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8" name="Picture 4" descr="Cloud - Free weath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gitalOcean logo in transparent PNG and vectorized SVG forma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67" y="3419257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ájl:Centos-logo-light.svg – Wikipé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29" y="3524590"/>
            <a:ext cx="426666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24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do I change the DNS of my domain name on Google Domains? - Panierdach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59" y="3589368"/>
            <a:ext cx="23858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735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976BDACF-98DC-C09A-1314-B959051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49F9BAB-28E5-5013-09F8-E64456A77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427148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7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D74620-D0D8-BE87-B5C6-F042A823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37" y="374232"/>
            <a:ext cx="11026925" cy="769441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Személyes</a:t>
            </a:r>
            <a:r>
              <a:rPr lang="en-US" sz="4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 meeting </a:t>
            </a:r>
            <a:r>
              <a:rPr lang="hu-HU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MENtorunkkal</a:t>
            </a:r>
            <a:endParaRPr lang="hu-HU" sz="44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5272E2-3286-543E-9E22-2053382258B1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F6B729-DDDC-46E6-9853-9FEEDFE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126" y="4249122"/>
            <a:ext cx="1796776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Python Logo | Python Software Foundation">
            <a:extLst>
              <a:ext uri="{FF2B5EF4-FFF2-40B4-BE49-F238E27FC236}">
                <a16:creationId xmlns:a16="http://schemas.microsoft.com/office/drawing/2014/main" id="{3556B3AA-903C-E3BB-3D6E-30D66B6B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rver - Free technology icons">
            <a:extLst>
              <a:ext uri="{FF2B5EF4-FFF2-40B4-BE49-F238E27FC236}">
                <a16:creationId xmlns:a16="http://schemas.microsoft.com/office/drawing/2014/main" id="{F241978C-3450-FE93-2F30-6F6EAAF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C4DDCEC-A26E-5804-DC0F-292442847971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11" name="Jobb oldali kapcsos zárójel 10">
              <a:extLst>
                <a:ext uri="{FF2B5EF4-FFF2-40B4-BE49-F238E27FC236}">
                  <a16:creationId xmlns:a16="http://schemas.microsoft.com/office/drawing/2014/main" id="{34F4639E-5E98-E012-8BC5-CB49D97B9C5A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ím 1">
              <a:extLst>
                <a:ext uri="{FF2B5EF4-FFF2-40B4-BE49-F238E27FC236}">
                  <a16:creationId xmlns:a16="http://schemas.microsoft.com/office/drawing/2014/main" id="{E32DB365-CD3B-83FA-C2DD-A69C22BF0383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8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ötét látható&#10;&#10;Automatikusan generált leírás">
            <a:extLst>
              <a:ext uri="{FF2B5EF4-FFF2-40B4-BE49-F238E27FC236}">
                <a16:creationId xmlns:a16="http://schemas.microsoft.com/office/drawing/2014/main" id="{50E83502-272E-2A7E-4C84-B7E05477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43"/>
            <a:ext cx="60960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r>
                        <a:rPr lang="hu-HU" dirty="0"/>
                        <a:t/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199</Words>
  <Application>Microsoft Office PowerPoint</Application>
  <PresentationFormat>Szélesvásznú</PresentationFormat>
  <Paragraphs>67</Paragraphs>
  <Slides>21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21</vt:i4>
      </vt:variant>
    </vt:vector>
  </HeadingPairs>
  <TitlesOfParts>
    <vt:vector size="31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architektúra</vt:lpstr>
      <vt:lpstr>architektúra</vt:lpstr>
      <vt:lpstr>architektúra</vt:lpstr>
      <vt:lpstr>architektúra</vt:lpstr>
      <vt:lpstr>architektúra</vt:lpstr>
      <vt:lpstr>CSAPATON BELÜLI MUNKAMEGOSZTÁS</vt:lpstr>
      <vt:lpstr>Technology stack</vt:lpstr>
      <vt:lpstr>PowerPoint-bemutató</vt:lpstr>
      <vt:lpstr>Személyes meeting MENtorunkkal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61</cp:revision>
  <dcterms:created xsi:type="dcterms:W3CDTF">2023-02-27T07:19:01Z</dcterms:created>
  <dcterms:modified xsi:type="dcterms:W3CDTF">2023-03-08T10:23:25Z</dcterms:modified>
</cp:coreProperties>
</file>